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66" r:id="rId4"/>
    <p:sldId id="280" r:id="rId5"/>
    <p:sldId id="281" r:id="rId6"/>
    <p:sldId id="270" r:id="rId7"/>
    <p:sldId id="260" r:id="rId8"/>
    <p:sldId id="279" r:id="rId9"/>
    <p:sldId id="271" r:id="rId10"/>
    <p:sldId id="278" r:id="rId11"/>
    <p:sldId id="259" r:id="rId12"/>
    <p:sldId id="273" r:id="rId13"/>
    <p:sldId id="275" r:id="rId14"/>
    <p:sldId id="258" r:id="rId15"/>
    <p:sldId id="276" r:id="rId16"/>
    <p:sldId id="272" r:id="rId17"/>
    <p:sldId id="282" r:id="rId1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7BFBA-BB7E-4708-917B-8DB84FDBB67C}" type="datetimeFigureOut">
              <a:rPr lang="nl-NL" smtClean="0"/>
              <a:pPr/>
              <a:t>14-9-2014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7F906-58AD-4CFE-9C75-AF61ED0C40C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groningendiybio@gmail.com" TargetMode="External"/><Relationship Id="rId2" Type="http://schemas.openxmlformats.org/officeDocument/2006/relationships/hyperlink" Target="mailto:peterstruwe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980728"/>
            <a:ext cx="7772400" cy="1470025"/>
          </a:xfrm>
        </p:spPr>
        <p:txBody>
          <a:bodyPr/>
          <a:lstStyle/>
          <a:p>
            <a:r>
              <a:rPr lang="en-US" b="1" dirty="0" smtClean="0"/>
              <a:t>Maker Course in Groningen </a:t>
            </a:r>
            <a:endParaRPr lang="nl-NL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292988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op </a:t>
            </a:r>
            <a:r>
              <a:rPr lang="en-US" dirty="0" err="1" smtClean="0">
                <a:solidFill>
                  <a:schemeClr val="tx1"/>
                </a:solidFill>
              </a:rPr>
              <a:t>vrijdagavond</a:t>
            </a:r>
            <a:r>
              <a:rPr lang="en-US" dirty="0" smtClean="0">
                <a:solidFill>
                  <a:schemeClr val="tx1"/>
                </a:solidFill>
              </a:rPr>
              <a:t> 19:00 – 22:00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voor</a:t>
            </a:r>
            <a:r>
              <a:rPr lang="en-US" dirty="0" smtClean="0">
                <a:solidFill>
                  <a:schemeClr val="tx1"/>
                </a:solidFill>
              </a:rPr>
              <a:t> 12-18 bij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Stichting de Jonge Onderzoekers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met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www.diybiogroningen.org</a:t>
            </a:r>
            <a:endParaRPr lang="nl-NL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lege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blz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Labk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908720"/>
            <a:ext cx="7704856" cy="5328592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7" name="Picture 6" descr="WP_0004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Vanaf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augustus</a:t>
            </a:r>
            <a:r>
              <a:rPr lang="en-US" dirty="0" smtClean="0">
                <a:solidFill>
                  <a:schemeClr val="tx1"/>
                </a:solidFill>
              </a:rPr>
              <a:t> 2014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vrijdagavond</a:t>
            </a:r>
            <a:r>
              <a:rPr lang="en-US" dirty="0" smtClean="0">
                <a:solidFill>
                  <a:schemeClr val="tx1"/>
                </a:solidFill>
              </a:rPr>
              <a:t> 19:00 – 21:00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voor</a:t>
            </a:r>
            <a:r>
              <a:rPr lang="en-US" b="1" dirty="0" smtClean="0">
                <a:solidFill>
                  <a:schemeClr val="tx1"/>
                </a:solidFill>
              </a:rPr>
              <a:t> 12-18: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DIYBio</a:t>
            </a:r>
            <a:r>
              <a:rPr lang="en-US" dirty="0" smtClean="0">
                <a:solidFill>
                  <a:schemeClr val="tx1"/>
                </a:solidFill>
              </a:rPr>
              <a:t> + </a:t>
            </a:r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</a:p>
          <a:p>
            <a:r>
              <a:rPr lang="en-US" sz="4800" b="1" dirty="0" smtClean="0">
                <a:solidFill>
                  <a:schemeClr val="tx1"/>
                </a:solidFill>
                <a:sym typeface="Wingdings" pitchFamily="2" charset="2"/>
              </a:rPr>
              <a:t>Maker Course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/>
                </a:solidFill>
                <a:sym typeface="Wingdings" pitchFamily="2" charset="2"/>
              </a:rPr>
              <a:t>Lopende</a:t>
            </a:r>
            <a:r>
              <a:rPr lang="en-US" sz="36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sym typeface="Wingdings" pitchFamily="2" charset="2"/>
              </a:rPr>
              <a:t>projecten</a:t>
            </a:r>
            <a:r>
              <a:rPr lang="en-US" sz="3600" dirty="0" smtClean="0">
                <a:solidFill>
                  <a:schemeClr val="tx1"/>
                </a:solidFill>
                <a:sym typeface="Wingdings" pitchFamily="2" charset="2"/>
              </a:rPr>
              <a:t>:</a:t>
            </a:r>
          </a:p>
          <a:p>
            <a:endParaRPr lang="en-US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3D printer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bouwen</a:t>
            </a:r>
            <a:endParaRPr lang="en-US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PCR machine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afbouwen</a:t>
            </a:r>
            <a:endParaRPr lang="en-US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Arduino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 en C++</a:t>
            </a:r>
          </a:p>
          <a:p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Insecten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kweken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om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 op te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eten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endParaRPr lang="en-US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Gelijktijdig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 bij DJO </a:t>
            </a:r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ook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: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FIRST Tech Challenge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908720"/>
            <a:ext cx="7704856" cy="5328592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WP_0004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Nog</a:t>
            </a:r>
            <a:r>
              <a:rPr lang="en-US" sz="3600" b="1" dirty="0" smtClean="0">
                <a:solidFill>
                  <a:schemeClr val="tx1"/>
                </a:solidFill>
              </a:rPr>
              <a:t> te </a:t>
            </a:r>
            <a:r>
              <a:rPr lang="en-US" sz="3600" b="1" dirty="0" err="1" smtClean="0">
                <a:solidFill>
                  <a:schemeClr val="tx1"/>
                </a:solidFill>
              </a:rPr>
              <a:t>starten</a:t>
            </a:r>
            <a:r>
              <a:rPr lang="en-US" sz="3600" b="1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Wet van </a:t>
            </a:r>
            <a:r>
              <a:rPr lang="en-US" dirty="0" err="1" smtClean="0">
                <a:solidFill>
                  <a:schemeClr val="tx1"/>
                </a:solidFill>
              </a:rPr>
              <a:t>WOhm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watermodellen</a:t>
            </a:r>
            <a:r>
              <a:rPr lang="en-US" dirty="0" smtClean="0">
                <a:solidFill>
                  <a:schemeClr val="tx1"/>
                </a:solidFill>
              </a:rPr>
              <a:t> van </a:t>
            </a:r>
            <a:r>
              <a:rPr lang="en-US" dirty="0" err="1" smtClean="0">
                <a:solidFill>
                  <a:schemeClr val="tx1"/>
                </a:solidFill>
              </a:rPr>
              <a:t>elektrische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stroom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LED’s, </a:t>
            </a:r>
            <a:r>
              <a:rPr lang="en-US" dirty="0" err="1" smtClean="0">
                <a:solidFill>
                  <a:schemeClr val="tx1"/>
                </a:solidFill>
              </a:rPr>
              <a:t>fotosynthese</a:t>
            </a:r>
            <a:r>
              <a:rPr lang="en-US" dirty="0" smtClean="0">
                <a:solidFill>
                  <a:schemeClr val="tx1"/>
                </a:solidFill>
              </a:rPr>
              <a:t> en Near Infrared Photography (Raspberry Pi)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 </a:t>
            </a:r>
            <a:r>
              <a:rPr lang="en-US" dirty="0" err="1" smtClean="0">
                <a:solidFill>
                  <a:schemeClr val="tx1"/>
                </a:solidFill>
              </a:rPr>
              <a:t>graag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tx1"/>
                </a:solidFill>
              </a:rPr>
              <a:t>Ideeën van deelnemers!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Gezocht</a:t>
            </a:r>
            <a:r>
              <a:rPr lang="en-US" sz="3600" b="1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sz="3600" b="1" dirty="0" err="1" smtClean="0">
                <a:solidFill>
                  <a:schemeClr val="tx1"/>
                </a:solidFill>
              </a:rPr>
              <a:t>Deelnemers</a:t>
            </a:r>
            <a:r>
              <a:rPr lang="en-US" sz="3600" b="1" dirty="0" smtClean="0">
                <a:solidFill>
                  <a:schemeClr val="tx1"/>
                </a:solidFill>
              </a:rPr>
              <a:t> van 12-18!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Iedereen </a:t>
            </a:r>
            <a:r>
              <a:rPr lang="en-US" dirty="0" err="1" smtClean="0">
                <a:solidFill>
                  <a:schemeClr val="tx1"/>
                </a:solidFill>
              </a:rPr>
              <a:t>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meedoen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Ieder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niveau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Ieder</a:t>
            </a:r>
            <a:r>
              <a:rPr lang="en-US" dirty="0" smtClean="0">
                <a:solidFill>
                  <a:schemeClr val="tx1"/>
                </a:solidFill>
              </a:rPr>
              <a:t> moment </a:t>
            </a:r>
            <a:r>
              <a:rPr lang="en-US" dirty="0" err="1" smtClean="0">
                <a:solidFill>
                  <a:schemeClr val="tx1"/>
                </a:solidFill>
              </a:rPr>
              <a:t>starten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Alle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leeftijden</a:t>
            </a:r>
            <a:r>
              <a:rPr lang="en-US" dirty="0" smtClean="0">
                <a:solidFill>
                  <a:schemeClr val="tx1"/>
                </a:solidFill>
              </a:rPr>
              <a:t> (10+)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Eigen </a:t>
            </a:r>
            <a:r>
              <a:rPr lang="nl-NL" dirty="0" smtClean="0">
                <a:solidFill>
                  <a:schemeClr val="tx1"/>
                </a:solidFill>
              </a:rPr>
              <a:t>ideeën welkom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Leraren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zijn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welkom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Kosten</a:t>
            </a:r>
            <a:r>
              <a:rPr lang="en-US" dirty="0" smtClean="0">
                <a:solidFill>
                  <a:schemeClr val="tx1"/>
                </a:solidFill>
              </a:rPr>
              <a:t>: € 20,00 </a:t>
            </a:r>
            <a:r>
              <a:rPr lang="en-US" dirty="0" err="1" smtClean="0">
                <a:solidFill>
                  <a:schemeClr val="tx1"/>
                </a:solidFill>
              </a:rPr>
              <a:t>voor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aug-dec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200" dirty="0" smtClean="0">
                <a:solidFill>
                  <a:schemeClr val="tx1"/>
                </a:solidFill>
              </a:rPr>
              <a:t>(excl. </a:t>
            </a:r>
            <a:r>
              <a:rPr lang="en-US" sz="2200" dirty="0" err="1" smtClean="0">
                <a:solidFill>
                  <a:schemeClr val="tx1"/>
                </a:solidFill>
              </a:rPr>
              <a:t>aanschaf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spullen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voor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eigen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gebruik</a:t>
            </a:r>
            <a:r>
              <a:rPr lang="en-US" sz="2200" dirty="0" smtClean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Meer </a:t>
            </a:r>
            <a:r>
              <a:rPr lang="en-US" dirty="0" err="1" smtClean="0"/>
              <a:t>weten</a:t>
            </a:r>
            <a:r>
              <a:rPr lang="en-US" dirty="0" smtClean="0"/>
              <a:t>?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Mail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peterstruwe@gmail.com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 smtClean="0">
                <a:hlinkClick r:id="rId3"/>
              </a:rPr>
              <a:t>groningendiybio@gmail.com</a:t>
            </a:r>
            <a:r>
              <a:rPr lang="en-US" dirty="0" smtClean="0"/>
              <a:t> </a:t>
            </a:r>
            <a:endParaRPr lang="nl-NL" dirty="0" smtClean="0"/>
          </a:p>
          <a:p>
            <a:r>
              <a:rPr lang="en-US" dirty="0" smtClean="0"/>
              <a:t>Peter Struwe, 06 12458996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lege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blz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PCR_machi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435" y="0"/>
            <a:ext cx="91808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Sinds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voorjaar</a:t>
            </a:r>
            <a:r>
              <a:rPr lang="en-US" dirty="0" smtClean="0">
                <a:solidFill>
                  <a:schemeClr val="tx1"/>
                </a:solidFill>
              </a:rPr>
              <a:t> 2014:</a:t>
            </a:r>
          </a:p>
          <a:p>
            <a:r>
              <a:rPr lang="en-US" sz="3600" b="1" dirty="0" smtClean="0">
                <a:solidFill>
                  <a:schemeClr val="tx1"/>
                </a:solidFill>
              </a:rPr>
              <a:t>Cursus </a:t>
            </a:r>
            <a:r>
              <a:rPr lang="en-US" sz="3600" b="1" dirty="0" err="1" smtClean="0">
                <a:solidFill>
                  <a:schemeClr val="tx1"/>
                </a:solidFill>
              </a:rPr>
              <a:t>Arduino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bij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 Jonge Onderzoekers</a:t>
            </a:r>
          </a:p>
          <a:p>
            <a:r>
              <a:rPr lang="en-US" sz="3600" b="1" dirty="0" err="1" smtClean="0">
                <a:solidFill>
                  <a:schemeClr val="tx1"/>
                </a:solidFill>
              </a:rPr>
              <a:t>Doelgroep</a:t>
            </a:r>
            <a:r>
              <a:rPr lang="en-US" sz="3600" b="1" dirty="0" smtClean="0">
                <a:solidFill>
                  <a:schemeClr val="tx1"/>
                </a:solidFill>
              </a:rPr>
              <a:t>: 12-18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Aanwezig</a:t>
            </a:r>
            <a:r>
              <a:rPr lang="en-US" dirty="0" smtClean="0">
                <a:solidFill>
                  <a:schemeClr val="tx1"/>
                </a:solidFill>
              </a:rPr>
              <a:t>: 10-60 </a:t>
            </a:r>
            <a:r>
              <a:rPr lang="en-US" dirty="0" err="1" smtClean="0">
                <a:solidFill>
                  <a:schemeClr val="tx1"/>
                </a:solidFill>
              </a:rPr>
              <a:t>jaar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Ervaring</a:t>
            </a:r>
            <a:r>
              <a:rPr lang="en-US" dirty="0" smtClean="0">
                <a:solidFill>
                  <a:schemeClr val="tx1"/>
                </a:solidFill>
              </a:rPr>
              <a:t>: mix van </a:t>
            </a:r>
            <a:r>
              <a:rPr lang="en-US" dirty="0" err="1" smtClean="0">
                <a:solidFill>
                  <a:schemeClr val="tx1"/>
                </a:solidFill>
              </a:rPr>
              <a:t>leeftijden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werkt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zeer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goed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tafel10persone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0232" y="620713"/>
            <a:ext cx="7519712" cy="56165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enthe&amp;Thoma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81786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Sinds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voorjaar</a:t>
            </a:r>
            <a:r>
              <a:rPr lang="en-US" dirty="0" smtClean="0">
                <a:solidFill>
                  <a:schemeClr val="tx1"/>
                </a:solidFill>
              </a:rPr>
              <a:t> 2014:</a:t>
            </a:r>
          </a:p>
          <a:p>
            <a:r>
              <a:rPr lang="en-US" sz="3600" b="1" dirty="0" err="1" smtClean="0">
                <a:solidFill>
                  <a:schemeClr val="tx1"/>
                </a:solidFill>
              </a:rPr>
              <a:t>samenwerking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DIYBio</a:t>
            </a:r>
            <a:r>
              <a:rPr lang="en-US" sz="3600" b="1" dirty="0" smtClean="0">
                <a:solidFill>
                  <a:schemeClr val="tx1"/>
                </a:solidFill>
              </a:rPr>
              <a:t> Groningen </a:t>
            </a:r>
            <a:r>
              <a:rPr lang="en-US" dirty="0" smtClean="0">
                <a:solidFill>
                  <a:schemeClr val="tx1"/>
                </a:solidFill>
              </a:rPr>
              <a:t>met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Stichting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 Jonge Onderzoekers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zie</a:t>
            </a:r>
            <a:r>
              <a:rPr lang="en-US" b="1" dirty="0" smtClean="0">
                <a:solidFill>
                  <a:schemeClr val="tx1"/>
                </a:solidFill>
              </a:rPr>
              <a:t> www.diybiogroningen.org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908720"/>
            <a:ext cx="7704856" cy="5328592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 descr="WP_0004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lege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blz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Zuurk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980728"/>
            <a:ext cx="7704856" cy="532859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Doel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DIYBio</a:t>
            </a:r>
            <a:r>
              <a:rPr lang="en-US" dirty="0" smtClean="0">
                <a:solidFill>
                  <a:schemeClr val="tx1"/>
                </a:solidFill>
              </a:rPr>
              <a:t> Groningen: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Kennis</a:t>
            </a:r>
            <a:r>
              <a:rPr lang="en-US" dirty="0" smtClean="0">
                <a:solidFill>
                  <a:schemeClr val="tx1"/>
                </a:solidFill>
              </a:rPr>
              <a:t> en </a:t>
            </a:r>
            <a:r>
              <a:rPr lang="en-US" dirty="0" err="1" smtClean="0">
                <a:solidFill>
                  <a:schemeClr val="tx1"/>
                </a:solidFill>
              </a:rPr>
              <a:t>methoden</a:t>
            </a:r>
            <a:r>
              <a:rPr lang="en-US" dirty="0" smtClean="0">
                <a:solidFill>
                  <a:schemeClr val="tx1"/>
                </a:solidFill>
              </a:rPr>
              <a:t> van </a:t>
            </a:r>
            <a:r>
              <a:rPr lang="en-US" dirty="0" err="1" smtClean="0">
                <a:solidFill>
                  <a:schemeClr val="tx1"/>
                </a:solidFill>
              </a:rPr>
              <a:t>Biologie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toegankelijk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maken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voor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samenleving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O.a</a:t>
            </a:r>
            <a:r>
              <a:rPr lang="en-US" dirty="0" smtClean="0">
                <a:solidFill>
                  <a:schemeClr val="tx1"/>
                </a:solidFill>
              </a:rPr>
              <a:t>. door workshops te </a:t>
            </a:r>
            <a:r>
              <a:rPr lang="en-US" dirty="0" err="1" smtClean="0">
                <a:solidFill>
                  <a:schemeClr val="tx1"/>
                </a:solidFill>
              </a:rPr>
              <a:t>geven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jongeren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DIYBio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krijgt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eenvoudig</a:t>
            </a:r>
            <a:r>
              <a:rPr lang="en-US" b="1" dirty="0" smtClean="0">
                <a:solidFill>
                  <a:schemeClr val="tx1"/>
                </a:solidFill>
              </a:rPr>
              <a:t> ‘lab’ bij DJO.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DIYBio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geeft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cursussen</a:t>
            </a:r>
            <a:r>
              <a:rPr lang="en-US" b="1" dirty="0" smtClean="0">
                <a:solidFill>
                  <a:schemeClr val="tx1"/>
                </a:solidFill>
              </a:rPr>
              <a:t> bij DJO.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231</Words>
  <Application>Microsoft Office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Maker Course in Groningen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Meer weten?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∞ ever of: Food in Space</dc:title>
  <dc:creator>Struwe</dc:creator>
  <cp:lastModifiedBy>Struwe</cp:lastModifiedBy>
  <cp:revision>20</cp:revision>
  <dcterms:created xsi:type="dcterms:W3CDTF">2014-08-22T14:44:43Z</dcterms:created>
  <dcterms:modified xsi:type="dcterms:W3CDTF">2014-09-14T10:20:37Z</dcterms:modified>
</cp:coreProperties>
</file>